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5" r:id="rId15"/>
    <p:sldId id="274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75A1E2B-9E81-486C-8460-F3A185CA90C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Раздел без заголовка" id="{33EA0E8C-1F0F-4F2D-B2F1-6B1B4C26D3CE}">
          <p14:sldIdLst>
            <p14:sldId id="265"/>
            <p14:sldId id="266"/>
            <p14:sldId id="267"/>
            <p14:sldId id="272"/>
            <p14:sldId id="275"/>
            <p14:sldId id="274"/>
            <p14:sldId id="273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22AA"/>
    <a:srgbClr val="DD3FD2"/>
    <a:srgbClr val="2EBC3C"/>
    <a:srgbClr val="652F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264E67-AEC2-4668-88E0-E3FE1184B064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AB7B8-2794-4A02-A917-6CBA135A013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68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19" y="1988840"/>
            <a:ext cx="7501688" cy="40324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214290"/>
            <a:ext cx="7520607" cy="2357454"/>
          </a:xfrm>
          <a:noFill/>
          <a:ln w="1905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t">
            <a:prstTxWarp prst="textArchUp">
              <a:avLst>
                <a:gd name="adj" fmla="val 11526322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Математический журнал</a:t>
            </a:r>
            <a:endParaRPr lang="ru-RU" sz="36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9666" y="721092"/>
            <a:ext cx="3917088" cy="30749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385" y="1800389"/>
            <a:ext cx="1798851" cy="2433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7708">
            <a:off x="5036002" y="1722729"/>
            <a:ext cx="1897056" cy="24109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036" y="1803597"/>
            <a:ext cx="1800200" cy="2493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66415">
            <a:off x="1167531" y="3369021"/>
            <a:ext cx="1420044" cy="987103"/>
          </a:xfrm>
          <a:prstGeom prst="roundRect">
            <a:avLst>
              <a:gd name="adj" fmla="val 0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1745" y="5013176"/>
            <a:ext cx="1656628" cy="113499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81" y="4694270"/>
            <a:ext cx="1486520" cy="1199294"/>
          </a:xfrm>
          <a:prstGeom prst="triangl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6838" y="3628407"/>
            <a:ext cx="1566442" cy="1600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065474"/>
            <a:ext cx="1471935" cy="1086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834" y="2175158"/>
            <a:ext cx="1465258" cy="1092852"/>
          </a:xfrm>
          <a:prstGeom prst="pentagon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806" y="1027222"/>
            <a:ext cx="1285726" cy="91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331641" y="4149079"/>
            <a:ext cx="6179500" cy="11448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67433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СШ № 15 г. Могилева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3789039"/>
            <a:ext cx="1346476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5229201"/>
            <a:ext cx="5777387" cy="918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Февраль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2018 г.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68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6840538" cy="17287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04664"/>
            <a:ext cx="44998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п.- 32 кн. </a:t>
            </a:r>
            <a:endParaRPr lang="ru-RU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556792"/>
            <a:ext cx="48943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r>
              <a:rPr lang="ru-RU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п.-40 кн.</a:t>
            </a:r>
            <a:endParaRPr lang="ru-RU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1518" y="2967335"/>
            <a:ext cx="668887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Выдали- 20 кн.</a:t>
            </a:r>
            <a:endParaRPr lang="ru-RU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075332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Осталось - </a:t>
            </a:r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кн.</a:t>
            </a:r>
            <a:endParaRPr lang="ru-RU" sz="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04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/>
      <p:bldP spid="8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677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31640" y="4383106"/>
            <a:ext cx="2088232" cy="1973132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947262" y="4532180"/>
            <a:ext cx="2194896" cy="2111035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036598" y="57951"/>
            <a:ext cx="2016224" cy="18002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520261" y="2155257"/>
            <a:ext cx="2160240" cy="2088232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Крест 38"/>
          <p:cNvSpPr/>
          <p:nvPr/>
        </p:nvSpPr>
        <p:spPr>
          <a:xfrm>
            <a:off x="3785865" y="5210425"/>
            <a:ext cx="708834" cy="675024"/>
          </a:xfrm>
          <a:prstGeom prst="plus">
            <a:avLst>
              <a:gd name="adj" fmla="val 35913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1" name="Крест 40"/>
          <p:cNvSpPr/>
          <p:nvPr/>
        </p:nvSpPr>
        <p:spPr>
          <a:xfrm flipV="1">
            <a:off x="5477436" y="3071957"/>
            <a:ext cx="608614" cy="216024"/>
          </a:xfrm>
          <a:prstGeom prst="plus">
            <a:avLst>
              <a:gd name="adj" fmla="val 7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22792" y="2155257"/>
            <a:ext cx="2160240" cy="2038901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788024" y="1700809"/>
            <a:ext cx="689412" cy="6888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876342" y="4005064"/>
            <a:ext cx="543530" cy="556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23" idx="1"/>
          </p:cNvCxnSpPr>
          <p:nvPr/>
        </p:nvCxnSpPr>
        <p:spPr>
          <a:xfrm>
            <a:off x="4788024" y="4005064"/>
            <a:ext cx="480673" cy="8362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20261" y="1772816"/>
            <a:ext cx="380934" cy="6168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425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9" grpId="0" animBg="1"/>
      <p:bldP spid="32" grpId="0" animBg="1"/>
      <p:bldP spid="39" grpId="0" animBg="1"/>
      <p:bldP spid="4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  <a:lumOff val="3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848872" cy="518457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1)32+40=72(кн.) - было</a:t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2)72-20=50(кн.) 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осталось</a:t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52 книги.</a:t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43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811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6824" cy="1224136"/>
          </a:xfrm>
          <a:ln>
            <a:noFill/>
          </a:ln>
        </p:spPr>
        <p:txBody>
          <a:bodyPr>
            <a:prstTxWarp prst="textDeflat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Думай, рассуждай, решай</a:t>
            </a:r>
            <a:endParaRPr lang="ru-RU" sz="54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043793"/>
            <a:ext cx="4320480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013" y="2070940"/>
            <a:ext cx="784824" cy="820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4" t="28822" r="39881"/>
          <a:stretch/>
        </p:blipFill>
        <p:spPr>
          <a:xfrm>
            <a:off x="2294461" y="5535714"/>
            <a:ext cx="792088" cy="8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70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30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0070C0"/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793" y="33311"/>
            <a:ext cx="6583567" cy="67609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4725144"/>
            <a:ext cx="5616624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какой темой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636912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Итоговая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53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6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84776" cy="2016224"/>
          </a:xfrm>
        </p:spPr>
        <p:txBody>
          <a:bodyPr>
            <a:prstTxWarp prst="textWave1">
              <a:avLst>
                <a:gd name="adj1" fmla="val 12500"/>
                <a:gd name="adj2" fmla="val 1110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Домашняя</a:t>
            </a:r>
            <a:endParaRPr lang="ru-RU" sz="7200" b="1" dirty="0">
              <a:ln w="11430"/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5536" y="2708920"/>
            <a:ext cx="3218284" cy="352839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83" r="14592" b="20869"/>
          <a:stretch/>
        </p:blipFill>
        <p:spPr>
          <a:xfrm>
            <a:off x="6170654" y="3068960"/>
            <a:ext cx="2562790" cy="303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7" t="6867" r="18993" b="21212"/>
          <a:stretch/>
        </p:blipFill>
        <p:spPr>
          <a:xfrm>
            <a:off x="3540402" y="2852936"/>
            <a:ext cx="2630252" cy="298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0795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918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3"/>
            <a:ext cx="7344816" cy="1584176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23528" y="2449023"/>
            <a:ext cx="1656184" cy="136815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462451"/>
            <a:ext cx="1296144" cy="13681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3995937" y="2348880"/>
            <a:ext cx="1512168" cy="1535688"/>
          </a:xfrm>
          <a:custGeom>
            <a:avLst/>
            <a:gdLst>
              <a:gd name="connsiteX0" fmla="*/ 1 w 1032128"/>
              <a:gd name="connsiteY0" fmla="*/ 390526 h 1022412"/>
              <a:gd name="connsiteX1" fmla="*/ 516064 w 1032128"/>
              <a:gd name="connsiteY1" fmla="*/ 0 h 1022412"/>
              <a:gd name="connsiteX2" fmla="*/ 1032127 w 1032128"/>
              <a:gd name="connsiteY2" fmla="*/ 390526 h 1022412"/>
              <a:gd name="connsiteX3" fmla="*/ 835008 w 1032128"/>
              <a:gd name="connsiteY3" fmla="*/ 1022409 h 1022412"/>
              <a:gd name="connsiteX4" fmla="*/ 197120 w 1032128"/>
              <a:gd name="connsiteY4" fmla="*/ 1022409 h 1022412"/>
              <a:gd name="connsiteX5" fmla="*/ 1 w 1032128"/>
              <a:gd name="connsiteY5" fmla="*/ 390526 h 1022412"/>
              <a:gd name="connsiteX0" fmla="*/ 0 w 1065916"/>
              <a:gd name="connsiteY0" fmla="*/ 390526 h 1040882"/>
              <a:gd name="connsiteX1" fmla="*/ 516063 w 1065916"/>
              <a:gd name="connsiteY1" fmla="*/ 0 h 1040882"/>
              <a:gd name="connsiteX2" fmla="*/ 1032126 w 1065916"/>
              <a:gd name="connsiteY2" fmla="*/ 390526 h 1040882"/>
              <a:gd name="connsiteX3" fmla="*/ 1065916 w 1065916"/>
              <a:gd name="connsiteY3" fmla="*/ 1040882 h 1040882"/>
              <a:gd name="connsiteX4" fmla="*/ 197119 w 1065916"/>
              <a:gd name="connsiteY4" fmla="*/ 1022409 h 1040882"/>
              <a:gd name="connsiteX5" fmla="*/ 0 w 1065916"/>
              <a:gd name="connsiteY5" fmla="*/ 390526 h 1040882"/>
              <a:gd name="connsiteX0" fmla="*/ 0 w 1032126"/>
              <a:gd name="connsiteY0" fmla="*/ 390526 h 1059355"/>
              <a:gd name="connsiteX1" fmla="*/ 516063 w 1032126"/>
              <a:gd name="connsiteY1" fmla="*/ 0 h 1059355"/>
              <a:gd name="connsiteX2" fmla="*/ 1032126 w 1032126"/>
              <a:gd name="connsiteY2" fmla="*/ 390526 h 1059355"/>
              <a:gd name="connsiteX3" fmla="*/ 1010498 w 1032126"/>
              <a:gd name="connsiteY3" fmla="*/ 1059355 h 1059355"/>
              <a:gd name="connsiteX4" fmla="*/ 197119 w 1032126"/>
              <a:gd name="connsiteY4" fmla="*/ 1022409 h 1059355"/>
              <a:gd name="connsiteX5" fmla="*/ 0 w 1032126"/>
              <a:gd name="connsiteY5" fmla="*/ 390526 h 1059355"/>
              <a:gd name="connsiteX0" fmla="*/ 0 w 1032126"/>
              <a:gd name="connsiteY0" fmla="*/ 390526 h 1059355"/>
              <a:gd name="connsiteX1" fmla="*/ 516063 w 1032126"/>
              <a:gd name="connsiteY1" fmla="*/ 0 h 1059355"/>
              <a:gd name="connsiteX2" fmla="*/ 1032126 w 1032126"/>
              <a:gd name="connsiteY2" fmla="*/ 390526 h 1059355"/>
              <a:gd name="connsiteX3" fmla="*/ 1010498 w 1032126"/>
              <a:gd name="connsiteY3" fmla="*/ 1059355 h 1059355"/>
              <a:gd name="connsiteX4" fmla="*/ 40101 w 1032126"/>
              <a:gd name="connsiteY4" fmla="*/ 1050118 h 1059355"/>
              <a:gd name="connsiteX5" fmla="*/ 0 w 1032126"/>
              <a:gd name="connsiteY5" fmla="*/ 390526 h 1059355"/>
              <a:gd name="connsiteX0" fmla="*/ 0 w 1032126"/>
              <a:gd name="connsiteY0" fmla="*/ 390526 h 1059355"/>
              <a:gd name="connsiteX1" fmla="*/ 516063 w 1032126"/>
              <a:gd name="connsiteY1" fmla="*/ 0 h 1059355"/>
              <a:gd name="connsiteX2" fmla="*/ 1032126 w 1032126"/>
              <a:gd name="connsiteY2" fmla="*/ 390526 h 1059355"/>
              <a:gd name="connsiteX3" fmla="*/ 1010498 w 1032126"/>
              <a:gd name="connsiteY3" fmla="*/ 1059355 h 1059355"/>
              <a:gd name="connsiteX4" fmla="*/ 3995 w 1032126"/>
              <a:gd name="connsiteY4" fmla="*/ 1056554 h 1059355"/>
              <a:gd name="connsiteX5" fmla="*/ 0 w 1032126"/>
              <a:gd name="connsiteY5" fmla="*/ 390526 h 1059355"/>
              <a:gd name="connsiteX0" fmla="*/ 0 w 1052622"/>
              <a:gd name="connsiteY0" fmla="*/ 390526 h 1065791"/>
              <a:gd name="connsiteX1" fmla="*/ 516063 w 1052622"/>
              <a:gd name="connsiteY1" fmla="*/ 0 h 1065791"/>
              <a:gd name="connsiteX2" fmla="*/ 1032126 w 1052622"/>
              <a:gd name="connsiteY2" fmla="*/ 390526 h 1065791"/>
              <a:gd name="connsiteX3" fmla="*/ 1052622 w 1052622"/>
              <a:gd name="connsiteY3" fmla="*/ 1065791 h 1065791"/>
              <a:gd name="connsiteX4" fmla="*/ 3995 w 1052622"/>
              <a:gd name="connsiteY4" fmla="*/ 1056554 h 1065791"/>
              <a:gd name="connsiteX5" fmla="*/ 0 w 1052622"/>
              <a:gd name="connsiteY5" fmla="*/ 390526 h 1065791"/>
              <a:gd name="connsiteX0" fmla="*/ 0 w 1052622"/>
              <a:gd name="connsiteY0" fmla="*/ 390526 h 1065791"/>
              <a:gd name="connsiteX1" fmla="*/ 516063 w 1052622"/>
              <a:gd name="connsiteY1" fmla="*/ 0 h 1065791"/>
              <a:gd name="connsiteX2" fmla="*/ 1050179 w 1052622"/>
              <a:gd name="connsiteY2" fmla="*/ 390526 h 1065791"/>
              <a:gd name="connsiteX3" fmla="*/ 1052622 w 1052622"/>
              <a:gd name="connsiteY3" fmla="*/ 1065791 h 1065791"/>
              <a:gd name="connsiteX4" fmla="*/ 3995 w 1052622"/>
              <a:gd name="connsiteY4" fmla="*/ 1056554 h 1065791"/>
              <a:gd name="connsiteX5" fmla="*/ 0 w 1052622"/>
              <a:gd name="connsiteY5" fmla="*/ 390526 h 10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622" h="1065791">
                <a:moveTo>
                  <a:pt x="0" y="390526"/>
                </a:moveTo>
                <a:lnTo>
                  <a:pt x="516063" y="0"/>
                </a:lnTo>
                <a:lnTo>
                  <a:pt x="1050179" y="390526"/>
                </a:lnTo>
                <a:cubicBezTo>
                  <a:pt x="1050993" y="615614"/>
                  <a:pt x="1051808" y="840703"/>
                  <a:pt x="1052622" y="1065791"/>
                </a:cubicBezTo>
                <a:lnTo>
                  <a:pt x="3995" y="1056554"/>
                </a:lnTo>
                <a:cubicBezTo>
                  <a:pt x="2663" y="834545"/>
                  <a:pt x="1332" y="612535"/>
                  <a:pt x="0" y="39052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7598" y="4316575"/>
            <a:ext cx="1568044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2333487" y="4622608"/>
            <a:ext cx="1560700" cy="1044118"/>
          </a:xfrm>
          <a:prstGeom prst="bentConnector3">
            <a:avLst>
              <a:gd name="adj1" fmla="val 1008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flipV="1">
            <a:off x="4067944" y="4941168"/>
            <a:ext cx="1656184" cy="98385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067944" y="5925017"/>
            <a:ext cx="1944216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084168" y="4797152"/>
            <a:ext cx="1238744" cy="11278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322912" y="5925019"/>
            <a:ext cx="1497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Шестиугольник 36"/>
          <p:cNvSpPr/>
          <p:nvPr/>
        </p:nvSpPr>
        <p:spPr>
          <a:xfrm>
            <a:off x="6012160" y="2584406"/>
            <a:ext cx="2448272" cy="1252272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9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694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84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51520" y="1556792"/>
            <a:ext cx="2304256" cy="177849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700808"/>
            <a:ext cx="1800200" cy="16344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4715303" y="1556792"/>
            <a:ext cx="1656897" cy="1735446"/>
          </a:xfrm>
          <a:custGeom>
            <a:avLst/>
            <a:gdLst>
              <a:gd name="connsiteX0" fmla="*/ 1 w 1152128"/>
              <a:gd name="connsiteY0" fmla="*/ 395988 h 1036712"/>
              <a:gd name="connsiteX1" fmla="*/ 576064 w 1152128"/>
              <a:gd name="connsiteY1" fmla="*/ 0 h 1036712"/>
              <a:gd name="connsiteX2" fmla="*/ 1152127 w 1152128"/>
              <a:gd name="connsiteY2" fmla="*/ 395988 h 1036712"/>
              <a:gd name="connsiteX3" fmla="*/ 932090 w 1152128"/>
              <a:gd name="connsiteY3" fmla="*/ 1036709 h 1036712"/>
              <a:gd name="connsiteX4" fmla="*/ 220038 w 1152128"/>
              <a:gd name="connsiteY4" fmla="*/ 1036709 h 1036712"/>
              <a:gd name="connsiteX5" fmla="*/ 1 w 1152128"/>
              <a:gd name="connsiteY5" fmla="*/ 395988 h 1036712"/>
              <a:gd name="connsiteX0" fmla="*/ 0 w 1152126"/>
              <a:gd name="connsiteY0" fmla="*/ 645369 h 1286090"/>
              <a:gd name="connsiteX1" fmla="*/ 566826 w 1152126"/>
              <a:gd name="connsiteY1" fmla="*/ 0 h 1286090"/>
              <a:gd name="connsiteX2" fmla="*/ 1152126 w 1152126"/>
              <a:gd name="connsiteY2" fmla="*/ 645369 h 1286090"/>
              <a:gd name="connsiteX3" fmla="*/ 932089 w 1152126"/>
              <a:gd name="connsiteY3" fmla="*/ 1286090 h 1286090"/>
              <a:gd name="connsiteX4" fmla="*/ 220037 w 1152126"/>
              <a:gd name="connsiteY4" fmla="*/ 1286090 h 1286090"/>
              <a:gd name="connsiteX5" fmla="*/ 0 w 1152126"/>
              <a:gd name="connsiteY5" fmla="*/ 645369 h 1286090"/>
              <a:gd name="connsiteX0" fmla="*/ 0 w 932089"/>
              <a:gd name="connsiteY0" fmla="*/ 645369 h 1286090"/>
              <a:gd name="connsiteX1" fmla="*/ 566826 w 932089"/>
              <a:gd name="connsiteY1" fmla="*/ 0 h 1286090"/>
              <a:gd name="connsiteX2" fmla="*/ 911981 w 932089"/>
              <a:gd name="connsiteY2" fmla="*/ 571478 h 1286090"/>
              <a:gd name="connsiteX3" fmla="*/ 932089 w 932089"/>
              <a:gd name="connsiteY3" fmla="*/ 1286090 h 1286090"/>
              <a:gd name="connsiteX4" fmla="*/ 220037 w 932089"/>
              <a:gd name="connsiteY4" fmla="*/ 1286090 h 1286090"/>
              <a:gd name="connsiteX5" fmla="*/ 0 w 932089"/>
              <a:gd name="connsiteY5" fmla="*/ 645369 h 1286090"/>
              <a:gd name="connsiteX0" fmla="*/ 0 w 756599"/>
              <a:gd name="connsiteY0" fmla="*/ 645369 h 1286090"/>
              <a:gd name="connsiteX1" fmla="*/ 391336 w 756599"/>
              <a:gd name="connsiteY1" fmla="*/ 0 h 1286090"/>
              <a:gd name="connsiteX2" fmla="*/ 736491 w 756599"/>
              <a:gd name="connsiteY2" fmla="*/ 571478 h 1286090"/>
              <a:gd name="connsiteX3" fmla="*/ 756599 w 756599"/>
              <a:gd name="connsiteY3" fmla="*/ 1286090 h 1286090"/>
              <a:gd name="connsiteX4" fmla="*/ 44547 w 756599"/>
              <a:gd name="connsiteY4" fmla="*/ 1286090 h 1286090"/>
              <a:gd name="connsiteX5" fmla="*/ 0 w 756599"/>
              <a:gd name="connsiteY5" fmla="*/ 645369 h 1286090"/>
              <a:gd name="connsiteX0" fmla="*/ 0 w 738127"/>
              <a:gd name="connsiteY0" fmla="*/ 580715 h 1286090"/>
              <a:gd name="connsiteX1" fmla="*/ 372864 w 738127"/>
              <a:gd name="connsiteY1" fmla="*/ 0 h 1286090"/>
              <a:gd name="connsiteX2" fmla="*/ 718019 w 738127"/>
              <a:gd name="connsiteY2" fmla="*/ 571478 h 1286090"/>
              <a:gd name="connsiteX3" fmla="*/ 738127 w 738127"/>
              <a:gd name="connsiteY3" fmla="*/ 1286090 h 1286090"/>
              <a:gd name="connsiteX4" fmla="*/ 26075 w 738127"/>
              <a:gd name="connsiteY4" fmla="*/ 1286090 h 1286090"/>
              <a:gd name="connsiteX5" fmla="*/ 0 w 738127"/>
              <a:gd name="connsiteY5" fmla="*/ 580715 h 1286090"/>
              <a:gd name="connsiteX0" fmla="*/ 0 w 738127"/>
              <a:gd name="connsiteY0" fmla="*/ 580715 h 1286090"/>
              <a:gd name="connsiteX1" fmla="*/ 372864 w 738127"/>
              <a:gd name="connsiteY1" fmla="*/ 0 h 1286090"/>
              <a:gd name="connsiteX2" fmla="*/ 728961 w 738127"/>
              <a:gd name="connsiteY2" fmla="*/ 527541 h 1286090"/>
              <a:gd name="connsiteX3" fmla="*/ 738127 w 738127"/>
              <a:gd name="connsiteY3" fmla="*/ 1286090 h 1286090"/>
              <a:gd name="connsiteX4" fmla="*/ 26075 w 738127"/>
              <a:gd name="connsiteY4" fmla="*/ 1286090 h 1286090"/>
              <a:gd name="connsiteX5" fmla="*/ 0 w 738127"/>
              <a:gd name="connsiteY5" fmla="*/ 580715 h 1286090"/>
              <a:gd name="connsiteX0" fmla="*/ 0 w 732656"/>
              <a:gd name="connsiteY0" fmla="*/ 527991 h 1286090"/>
              <a:gd name="connsiteX1" fmla="*/ 367393 w 732656"/>
              <a:gd name="connsiteY1" fmla="*/ 0 h 1286090"/>
              <a:gd name="connsiteX2" fmla="*/ 723490 w 732656"/>
              <a:gd name="connsiteY2" fmla="*/ 527541 h 1286090"/>
              <a:gd name="connsiteX3" fmla="*/ 732656 w 732656"/>
              <a:gd name="connsiteY3" fmla="*/ 1286090 h 1286090"/>
              <a:gd name="connsiteX4" fmla="*/ 20604 w 732656"/>
              <a:gd name="connsiteY4" fmla="*/ 1286090 h 1286090"/>
              <a:gd name="connsiteX5" fmla="*/ 0 w 732656"/>
              <a:gd name="connsiteY5" fmla="*/ 527991 h 1286090"/>
              <a:gd name="connsiteX0" fmla="*/ 0 w 716243"/>
              <a:gd name="connsiteY0" fmla="*/ 563141 h 1286090"/>
              <a:gd name="connsiteX1" fmla="*/ 350980 w 716243"/>
              <a:gd name="connsiteY1" fmla="*/ 0 h 1286090"/>
              <a:gd name="connsiteX2" fmla="*/ 707077 w 716243"/>
              <a:gd name="connsiteY2" fmla="*/ 527541 h 1286090"/>
              <a:gd name="connsiteX3" fmla="*/ 716243 w 716243"/>
              <a:gd name="connsiteY3" fmla="*/ 1286090 h 1286090"/>
              <a:gd name="connsiteX4" fmla="*/ 4191 w 716243"/>
              <a:gd name="connsiteY4" fmla="*/ 1286090 h 1286090"/>
              <a:gd name="connsiteX5" fmla="*/ 0 w 716243"/>
              <a:gd name="connsiteY5" fmla="*/ 563141 h 1286090"/>
              <a:gd name="connsiteX0" fmla="*/ 0 w 721714"/>
              <a:gd name="connsiteY0" fmla="*/ 527991 h 1286090"/>
              <a:gd name="connsiteX1" fmla="*/ 356451 w 721714"/>
              <a:gd name="connsiteY1" fmla="*/ 0 h 1286090"/>
              <a:gd name="connsiteX2" fmla="*/ 712548 w 721714"/>
              <a:gd name="connsiteY2" fmla="*/ 527541 h 1286090"/>
              <a:gd name="connsiteX3" fmla="*/ 721714 w 721714"/>
              <a:gd name="connsiteY3" fmla="*/ 1286090 h 1286090"/>
              <a:gd name="connsiteX4" fmla="*/ 9662 w 721714"/>
              <a:gd name="connsiteY4" fmla="*/ 1286090 h 1286090"/>
              <a:gd name="connsiteX5" fmla="*/ 0 w 721714"/>
              <a:gd name="connsiteY5" fmla="*/ 527991 h 1286090"/>
              <a:gd name="connsiteX0" fmla="*/ 0 w 721714"/>
              <a:gd name="connsiteY0" fmla="*/ 527991 h 1286090"/>
              <a:gd name="connsiteX1" fmla="*/ 356451 w 721714"/>
              <a:gd name="connsiteY1" fmla="*/ 0 h 1286090"/>
              <a:gd name="connsiteX2" fmla="*/ 716771 w 721714"/>
              <a:gd name="connsiteY2" fmla="*/ 512388 h 1286090"/>
              <a:gd name="connsiteX3" fmla="*/ 721714 w 721714"/>
              <a:gd name="connsiteY3" fmla="*/ 1286090 h 1286090"/>
              <a:gd name="connsiteX4" fmla="*/ 9662 w 721714"/>
              <a:gd name="connsiteY4" fmla="*/ 1286090 h 1286090"/>
              <a:gd name="connsiteX5" fmla="*/ 0 w 721714"/>
              <a:gd name="connsiteY5" fmla="*/ 527991 h 128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714" h="1286090">
                <a:moveTo>
                  <a:pt x="0" y="527991"/>
                </a:moveTo>
                <a:lnTo>
                  <a:pt x="356451" y="0"/>
                </a:lnTo>
                <a:lnTo>
                  <a:pt x="716771" y="512388"/>
                </a:lnTo>
                <a:cubicBezTo>
                  <a:pt x="718419" y="770289"/>
                  <a:pt x="720066" y="1028189"/>
                  <a:pt x="721714" y="1286090"/>
                </a:cubicBezTo>
                <a:lnTo>
                  <a:pt x="9662" y="1286090"/>
                </a:lnTo>
                <a:lnTo>
                  <a:pt x="0" y="52799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444208" y="1988841"/>
            <a:ext cx="2699792" cy="122413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9542" y="3933056"/>
            <a:ext cx="1890210" cy="19442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843808" y="4077072"/>
            <a:ext cx="0" cy="15841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36633" y="5661248"/>
            <a:ext cx="166335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90346" y="4519962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4716016" y="4437112"/>
            <a:ext cx="1728192" cy="10081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5303" y="5428386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43750" y="4753020"/>
            <a:ext cx="104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732240" y="4176956"/>
            <a:ext cx="936104" cy="1152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668344" y="5315032"/>
            <a:ext cx="1475656" cy="140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638853" y="4365103"/>
            <a:ext cx="1037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10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356298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8000">
              <a:srgbClr val="652FED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1296144"/>
          </a:xfrm>
          <a:ln w="9525">
            <a:noFill/>
          </a:ln>
        </p:spPr>
        <p:txBody>
          <a:bodyPr anchor="t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3810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Вычислительная</a:t>
            </a:r>
            <a:endParaRPr lang="ru-RU" b="1" spc="50" dirty="0">
              <a:ln w="38100"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168701"/>
            <a:ext cx="6034228" cy="4525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5952">
            <a:off x="3205909" y="3660318"/>
            <a:ext cx="1912741" cy="12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92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782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71" r="9852" b="69562"/>
          <a:stretch/>
        </p:blipFill>
        <p:spPr>
          <a:xfrm>
            <a:off x="6651086" y="1614931"/>
            <a:ext cx="2246692" cy="1611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624736" cy="1360894"/>
          </a:xfrm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ru-RU" sz="88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Задачкина</a:t>
            </a:r>
            <a:endParaRPr lang="ru-RU" sz="8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020272" y="1128226"/>
            <a:ext cx="1368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endParaRPr lang="ru-RU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1" r="19105"/>
          <a:stretch/>
        </p:blipFill>
        <p:spPr>
          <a:xfrm>
            <a:off x="489705" y="2420888"/>
            <a:ext cx="3312191" cy="980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3"/>
          <a:stretch/>
        </p:blipFill>
        <p:spPr>
          <a:xfrm>
            <a:off x="463065" y="3573016"/>
            <a:ext cx="4402318" cy="1013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286" y="2934781"/>
            <a:ext cx="2786667" cy="33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36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815</TotalTime>
  <Words>73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Математический журнал</vt:lpstr>
      <vt:lpstr>Домашняя</vt:lpstr>
      <vt:lpstr>Слайд 3</vt:lpstr>
      <vt:lpstr>Геометрическая</vt:lpstr>
      <vt:lpstr>Слайд 5</vt:lpstr>
      <vt:lpstr>Слайд 6</vt:lpstr>
      <vt:lpstr>Вычислительная</vt:lpstr>
      <vt:lpstr>Слайд 8</vt:lpstr>
      <vt:lpstr>Задачкина</vt:lpstr>
      <vt:lpstr>   .    </vt:lpstr>
      <vt:lpstr>Слайд 11</vt:lpstr>
      <vt:lpstr>Слайд 12</vt:lpstr>
      <vt:lpstr>                  Задача 1)32+40=72(кн.) - было 2)72-20=50(кн.) - осталось Ответ: 52 книги.  </vt:lpstr>
      <vt:lpstr>Слайд 14</vt:lpstr>
      <vt:lpstr>Думай, рассуждай, решай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журнал</dc:title>
  <dc:creator>User</dc:creator>
  <cp:lastModifiedBy>Admin</cp:lastModifiedBy>
  <cp:revision>75</cp:revision>
  <dcterms:created xsi:type="dcterms:W3CDTF">2018-01-27T10:31:05Z</dcterms:created>
  <dcterms:modified xsi:type="dcterms:W3CDTF">2017-10-22T07:34:55Z</dcterms:modified>
</cp:coreProperties>
</file>